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C796-5514-4D0A-BAC9-BA498323523D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A98-3917-45EC-94C6-D62ED8F21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C796-5514-4D0A-BAC9-BA498323523D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A98-3917-45EC-94C6-D62ED8F21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C796-5514-4D0A-BAC9-BA498323523D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A98-3917-45EC-94C6-D62ED8F21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C796-5514-4D0A-BAC9-BA498323523D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A98-3917-45EC-94C6-D62ED8F21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C796-5514-4D0A-BAC9-BA498323523D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A98-3917-45EC-94C6-D62ED8F21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C796-5514-4D0A-BAC9-BA498323523D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A98-3917-45EC-94C6-D62ED8F21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C796-5514-4D0A-BAC9-BA498323523D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A98-3917-45EC-94C6-D62ED8F21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C796-5514-4D0A-BAC9-BA498323523D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A98-3917-45EC-94C6-D62ED8F21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C796-5514-4D0A-BAC9-BA498323523D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A98-3917-45EC-94C6-D62ED8F21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C796-5514-4D0A-BAC9-BA498323523D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A98-3917-45EC-94C6-D62ED8F21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C796-5514-4D0A-BAC9-BA498323523D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A98-3917-45EC-94C6-D62ED8F21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AC796-5514-4D0A-BAC9-BA498323523D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BAA98-3917-45EC-94C6-D62ED8F214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404"/>
          <a:stretch/>
        </p:blipFill>
        <p:spPr>
          <a:xfrm>
            <a:off x="812800" y="1107831"/>
            <a:ext cx="7924800" cy="291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52" y="654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367" r="82438" b="15810"/>
          <a:stretch/>
        </p:blipFill>
        <p:spPr>
          <a:xfrm>
            <a:off x="7142619" y="844062"/>
            <a:ext cx="1391781" cy="199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051" b="11461"/>
          <a:stretch/>
        </p:blipFill>
        <p:spPr>
          <a:xfrm>
            <a:off x="812800" y="844061"/>
            <a:ext cx="7924800" cy="234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68"/>
          <a:stretch/>
        </p:blipFill>
        <p:spPr>
          <a:xfrm>
            <a:off x="812801" y="1338715"/>
            <a:ext cx="7924800" cy="49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0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52" y="654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00" y="844062"/>
            <a:ext cx="7924800" cy="52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24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52" y="654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00" y="844062"/>
            <a:ext cx="7924800" cy="52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24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52" y="654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45"/>
          <a:stretch/>
        </p:blipFill>
        <p:spPr>
          <a:xfrm>
            <a:off x="867224" y="949569"/>
            <a:ext cx="7971976" cy="55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22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52" y="654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223" y="896815"/>
            <a:ext cx="7971975" cy="535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52" y="654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224" y="844062"/>
            <a:ext cx="7870376" cy="53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0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952" y="654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225" y="844062"/>
            <a:ext cx="7971975" cy="53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52" y="654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224" y="844062"/>
            <a:ext cx="787037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9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52" y="654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071" b="8784"/>
          <a:stretch/>
        </p:blipFill>
        <p:spPr>
          <a:xfrm>
            <a:off x="812800" y="896815"/>
            <a:ext cx="79248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00" y="1531830"/>
            <a:ext cx="7924800" cy="5217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562" b="24465"/>
          <a:stretch/>
        </p:blipFill>
        <p:spPr>
          <a:xfrm>
            <a:off x="1524000" y="844062"/>
            <a:ext cx="7924800" cy="15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87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52" y="654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00" y="844062"/>
            <a:ext cx="7924800" cy="52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60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52" y="654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00" y="844062"/>
            <a:ext cx="7924800" cy="52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54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Harpreet Singh</dc:creator>
  <cp:lastModifiedBy>Harpreet Singh</cp:lastModifiedBy>
  <cp:revision>1</cp:revision>
  <dcterms:created xsi:type="dcterms:W3CDTF">2017-02-20T08:01:52Z</dcterms:created>
  <dcterms:modified xsi:type="dcterms:W3CDTF">2017-02-20T08:02:18Z</dcterms:modified>
</cp:coreProperties>
</file>